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2" r:id="rId5"/>
    <p:sldId id="263" r:id="rId6"/>
    <p:sldId id="264" r:id="rId7"/>
    <p:sldId id="260" r:id="rId8"/>
    <p:sldId id="265" r:id="rId9"/>
    <p:sldId id="258" r:id="rId10"/>
    <p:sldId id="26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5A44D6-5EB8-4D5E-B59C-8F7B309A9555}" v="1341" dt="2019-07-10T14:42:19.6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imie-Leigh Firth" userId="791b8032476eee88" providerId="LiveId" clId="{0E5A44D6-5EB8-4D5E-B59C-8F7B309A9555}"/>
    <pc:docChg chg="undo custSel addSld delSld modSld sldOrd">
      <pc:chgData name="Jaimie-Leigh Firth" userId="791b8032476eee88" providerId="LiveId" clId="{0E5A44D6-5EB8-4D5E-B59C-8F7B309A9555}" dt="2019-07-10T14:42:19.697" v="1334" actId="14100"/>
      <pc:docMkLst>
        <pc:docMk/>
      </pc:docMkLst>
      <pc:sldChg chg="modSp">
        <pc:chgData name="Jaimie-Leigh Firth" userId="791b8032476eee88" providerId="LiveId" clId="{0E5A44D6-5EB8-4D5E-B59C-8F7B309A9555}" dt="2019-07-10T13:26:09.282" v="7" actId="20577"/>
        <pc:sldMkLst>
          <pc:docMk/>
          <pc:sldMk cId="1258791447" sldId="256"/>
        </pc:sldMkLst>
        <pc:spChg chg="mod">
          <ac:chgData name="Jaimie-Leigh Firth" userId="791b8032476eee88" providerId="LiveId" clId="{0E5A44D6-5EB8-4D5E-B59C-8F7B309A9555}" dt="2019-07-10T13:26:09.282" v="7" actId="20577"/>
          <ac:spMkLst>
            <pc:docMk/>
            <pc:sldMk cId="1258791447" sldId="256"/>
            <ac:spMk id="3" creationId="{27F7E340-FD90-4387-9150-BD6F16115520}"/>
          </ac:spMkLst>
        </pc:spChg>
      </pc:sldChg>
      <pc:sldChg chg="modSp">
        <pc:chgData name="Jaimie-Leigh Firth" userId="791b8032476eee88" providerId="LiveId" clId="{0E5A44D6-5EB8-4D5E-B59C-8F7B309A9555}" dt="2019-07-10T13:23:22.648" v="0" actId="207"/>
        <pc:sldMkLst>
          <pc:docMk/>
          <pc:sldMk cId="1206161004" sldId="257"/>
        </pc:sldMkLst>
        <pc:spChg chg="mod">
          <ac:chgData name="Jaimie-Leigh Firth" userId="791b8032476eee88" providerId="LiveId" clId="{0E5A44D6-5EB8-4D5E-B59C-8F7B309A9555}" dt="2019-07-10T13:23:22.648" v="0" actId="207"/>
          <ac:spMkLst>
            <pc:docMk/>
            <pc:sldMk cId="1206161004" sldId="257"/>
            <ac:spMk id="3" creationId="{2E0472BB-4C6E-4739-B1AB-A954ABD7FEEC}"/>
          </ac:spMkLst>
        </pc:spChg>
      </pc:sldChg>
      <pc:sldChg chg="ord">
        <pc:chgData name="Jaimie-Leigh Firth" userId="791b8032476eee88" providerId="LiveId" clId="{0E5A44D6-5EB8-4D5E-B59C-8F7B309A9555}" dt="2019-07-10T13:26:48.336" v="8"/>
        <pc:sldMkLst>
          <pc:docMk/>
          <pc:sldMk cId="3384848274" sldId="259"/>
        </pc:sldMkLst>
      </pc:sldChg>
      <pc:sldChg chg="addSp delSp modSp ord">
        <pc:chgData name="Jaimie-Leigh Firth" userId="791b8032476eee88" providerId="LiveId" clId="{0E5A44D6-5EB8-4D5E-B59C-8F7B309A9555}" dt="2019-07-10T14:41:05.178" v="1326" actId="732"/>
        <pc:sldMkLst>
          <pc:docMk/>
          <pc:sldMk cId="2451402345" sldId="260"/>
        </pc:sldMkLst>
        <pc:spChg chg="mod">
          <ac:chgData name="Jaimie-Leigh Firth" userId="791b8032476eee88" providerId="LiveId" clId="{0E5A44D6-5EB8-4D5E-B59C-8F7B309A9555}" dt="2019-07-10T13:27:05.038" v="27" actId="20577"/>
          <ac:spMkLst>
            <pc:docMk/>
            <pc:sldMk cId="2451402345" sldId="260"/>
            <ac:spMk id="2" creationId="{44AF70CC-71E6-4859-A4C1-6C764040A5D0}"/>
          </ac:spMkLst>
        </pc:spChg>
        <pc:spChg chg="del">
          <ac:chgData name="Jaimie-Leigh Firth" userId="791b8032476eee88" providerId="LiveId" clId="{0E5A44D6-5EB8-4D5E-B59C-8F7B309A9555}" dt="2019-07-10T14:39:30.112" v="1308" actId="478"/>
          <ac:spMkLst>
            <pc:docMk/>
            <pc:sldMk cId="2451402345" sldId="260"/>
            <ac:spMk id="3" creationId="{9C34228F-E07A-429D-9C20-040DC5A37295}"/>
          </ac:spMkLst>
        </pc:spChg>
        <pc:picChg chg="add mod modCrop">
          <ac:chgData name="Jaimie-Leigh Firth" userId="791b8032476eee88" providerId="LiveId" clId="{0E5A44D6-5EB8-4D5E-B59C-8F7B309A9555}" dt="2019-07-10T14:41:05.178" v="1326" actId="732"/>
          <ac:picMkLst>
            <pc:docMk/>
            <pc:sldMk cId="2451402345" sldId="260"/>
            <ac:picMk id="4" creationId="{C38E5CA5-7794-4E90-9D2D-B58DE8454831}"/>
          </ac:picMkLst>
        </pc:picChg>
        <pc:picChg chg="add del mod">
          <ac:chgData name="Jaimie-Leigh Firth" userId="791b8032476eee88" providerId="LiveId" clId="{0E5A44D6-5EB8-4D5E-B59C-8F7B309A9555}" dt="2019-07-10T14:40:18.889" v="1318"/>
          <ac:picMkLst>
            <pc:docMk/>
            <pc:sldMk cId="2451402345" sldId="260"/>
            <ac:picMk id="5" creationId="{BD74811D-729F-4EF0-B38E-B9543E221A3E}"/>
          </ac:picMkLst>
        </pc:picChg>
      </pc:sldChg>
      <pc:sldChg chg="addSp delSp modSp">
        <pc:chgData name="Jaimie-Leigh Firth" userId="791b8032476eee88" providerId="LiveId" clId="{0E5A44D6-5EB8-4D5E-B59C-8F7B309A9555}" dt="2019-07-10T14:38:20.423" v="1307" actId="14100"/>
        <pc:sldMkLst>
          <pc:docMk/>
          <pc:sldMk cId="2181226351" sldId="261"/>
        </pc:sldMkLst>
        <pc:spChg chg="add del">
          <ac:chgData name="Jaimie-Leigh Firth" userId="791b8032476eee88" providerId="LiveId" clId="{0E5A44D6-5EB8-4D5E-B59C-8F7B309A9555}" dt="2019-07-10T14:37:44.989" v="1299"/>
          <ac:spMkLst>
            <pc:docMk/>
            <pc:sldMk cId="2181226351" sldId="261"/>
            <ac:spMk id="3" creationId="{E4495B7F-6532-4ECE-8AE4-CA42100F1B88}"/>
          </ac:spMkLst>
        </pc:spChg>
        <pc:spChg chg="add del mod">
          <ac:chgData name="Jaimie-Leigh Firth" userId="791b8032476eee88" providerId="LiveId" clId="{0E5A44D6-5EB8-4D5E-B59C-8F7B309A9555}" dt="2019-07-10T14:37:44.989" v="1299"/>
          <ac:spMkLst>
            <pc:docMk/>
            <pc:sldMk cId="2181226351" sldId="261"/>
            <ac:spMk id="6" creationId="{99BC20AE-2935-4456-B449-6DA7D2810127}"/>
          </ac:spMkLst>
        </pc:spChg>
        <pc:spChg chg="add del">
          <ac:chgData name="Jaimie-Leigh Firth" userId="791b8032476eee88" providerId="LiveId" clId="{0E5A44D6-5EB8-4D5E-B59C-8F7B309A9555}" dt="2019-07-10T14:37:47.102" v="1301"/>
          <ac:spMkLst>
            <pc:docMk/>
            <pc:sldMk cId="2181226351" sldId="261"/>
            <ac:spMk id="7" creationId="{3E7D0BEB-09D5-4E4B-BB2A-5F63D0FB82AE}"/>
          </ac:spMkLst>
        </pc:spChg>
        <pc:picChg chg="del">
          <ac:chgData name="Jaimie-Leigh Firth" userId="791b8032476eee88" providerId="LiveId" clId="{0E5A44D6-5EB8-4D5E-B59C-8F7B309A9555}" dt="2019-07-10T14:37:41.457" v="1297" actId="478"/>
          <ac:picMkLst>
            <pc:docMk/>
            <pc:sldMk cId="2181226351" sldId="261"/>
            <ac:picMk id="5" creationId="{315952BA-9276-4A72-9106-FDB352CDD173}"/>
          </ac:picMkLst>
        </pc:picChg>
        <pc:picChg chg="add mod modCrop">
          <ac:chgData name="Jaimie-Leigh Firth" userId="791b8032476eee88" providerId="LiveId" clId="{0E5A44D6-5EB8-4D5E-B59C-8F7B309A9555}" dt="2019-07-10T14:38:20.423" v="1307" actId="14100"/>
          <ac:picMkLst>
            <pc:docMk/>
            <pc:sldMk cId="2181226351" sldId="261"/>
            <ac:picMk id="8" creationId="{6F7D635A-E701-4797-B41A-52322D62812F}"/>
          </ac:picMkLst>
        </pc:picChg>
      </pc:sldChg>
      <pc:sldChg chg="addSp delSp modSp add">
        <pc:chgData name="Jaimie-Leigh Firth" userId="791b8032476eee88" providerId="LiveId" clId="{0E5A44D6-5EB8-4D5E-B59C-8F7B309A9555}" dt="2019-07-10T13:58:11.905" v="697" actId="1076"/>
        <pc:sldMkLst>
          <pc:docMk/>
          <pc:sldMk cId="4057642782" sldId="262"/>
        </pc:sldMkLst>
        <pc:spChg chg="mod">
          <ac:chgData name="Jaimie-Leigh Firth" userId="791b8032476eee88" providerId="LiveId" clId="{0E5A44D6-5EB8-4D5E-B59C-8F7B309A9555}" dt="2019-07-10T13:58:11.905" v="697" actId="1076"/>
          <ac:spMkLst>
            <pc:docMk/>
            <pc:sldMk cId="4057642782" sldId="262"/>
            <ac:spMk id="2" creationId="{09406CA6-6A06-4371-B756-E59C571C7EFC}"/>
          </ac:spMkLst>
        </pc:spChg>
        <pc:spChg chg="mod">
          <ac:chgData name="Jaimie-Leigh Firth" userId="791b8032476eee88" providerId="LiveId" clId="{0E5A44D6-5EB8-4D5E-B59C-8F7B309A9555}" dt="2019-07-10T13:58:03.818" v="696" actId="20577"/>
          <ac:spMkLst>
            <pc:docMk/>
            <pc:sldMk cId="4057642782" sldId="262"/>
            <ac:spMk id="3" creationId="{9E76DA36-A365-4D15-8CFB-A207E78A8F95}"/>
          </ac:spMkLst>
        </pc:spChg>
        <pc:spChg chg="add del mod">
          <ac:chgData name="Jaimie-Leigh Firth" userId="791b8032476eee88" providerId="LiveId" clId="{0E5A44D6-5EB8-4D5E-B59C-8F7B309A9555}" dt="2019-07-10T13:47:39.066" v="437" actId="478"/>
          <ac:spMkLst>
            <pc:docMk/>
            <pc:sldMk cId="4057642782" sldId="262"/>
            <ac:spMk id="4" creationId="{64DD9E14-6358-4077-96F4-2288348E289E}"/>
          </ac:spMkLst>
        </pc:spChg>
        <pc:spChg chg="add del mod">
          <ac:chgData name="Jaimie-Leigh Firth" userId="791b8032476eee88" providerId="LiveId" clId="{0E5A44D6-5EB8-4D5E-B59C-8F7B309A9555}" dt="2019-07-10T13:47:31.125" v="434" actId="478"/>
          <ac:spMkLst>
            <pc:docMk/>
            <pc:sldMk cId="4057642782" sldId="262"/>
            <ac:spMk id="5" creationId="{FDE08E8B-A671-4596-9FBF-82395FAD3195}"/>
          </ac:spMkLst>
        </pc:spChg>
        <pc:spChg chg="add del mod">
          <ac:chgData name="Jaimie-Leigh Firth" userId="791b8032476eee88" providerId="LiveId" clId="{0E5A44D6-5EB8-4D5E-B59C-8F7B309A9555}" dt="2019-07-10T13:47:40.508" v="438" actId="478"/>
          <ac:spMkLst>
            <pc:docMk/>
            <pc:sldMk cId="4057642782" sldId="262"/>
            <ac:spMk id="10" creationId="{3C2E3CDD-9AC4-4091-9F21-99E12C0266C8}"/>
          </ac:spMkLst>
        </pc:spChg>
        <pc:picChg chg="add mod ord">
          <ac:chgData name="Jaimie-Leigh Firth" userId="791b8032476eee88" providerId="LiveId" clId="{0E5A44D6-5EB8-4D5E-B59C-8F7B309A9555}" dt="2019-07-10T13:57:23.444" v="684" actId="1076"/>
          <ac:picMkLst>
            <pc:docMk/>
            <pc:sldMk cId="4057642782" sldId="262"/>
            <ac:picMk id="1026" creationId="{8E8CEAF2-8216-470A-8D53-B0948145772C}"/>
          </ac:picMkLst>
        </pc:picChg>
        <pc:picChg chg="add mod ord modCrop">
          <ac:chgData name="Jaimie-Leigh Firth" userId="791b8032476eee88" providerId="LiveId" clId="{0E5A44D6-5EB8-4D5E-B59C-8F7B309A9555}" dt="2019-07-10T13:57:36.605" v="686" actId="1076"/>
          <ac:picMkLst>
            <pc:docMk/>
            <pc:sldMk cId="4057642782" sldId="262"/>
            <ac:picMk id="1028" creationId="{3C9B3B18-9679-40AC-BC61-5D36434C10CB}"/>
          </ac:picMkLst>
        </pc:picChg>
        <pc:picChg chg="add del mod ord">
          <ac:chgData name="Jaimie-Leigh Firth" userId="791b8032476eee88" providerId="LiveId" clId="{0E5A44D6-5EB8-4D5E-B59C-8F7B309A9555}" dt="2019-07-10T13:44:13.323" v="406" actId="478"/>
          <ac:picMkLst>
            <pc:docMk/>
            <pc:sldMk cId="4057642782" sldId="262"/>
            <ac:picMk id="1030" creationId="{6E962F38-56DC-43DA-8A83-C8FE7870FE56}"/>
          </ac:picMkLst>
        </pc:picChg>
        <pc:picChg chg="add mod">
          <ac:chgData name="Jaimie-Leigh Firth" userId="791b8032476eee88" providerId="LiveId" clId="{0E5A44D6-5EB8-4D5E-B59C-8F7B309A9555}" dt="2019-07-10T13:57:20.575" v="683" actId="1076"/>
          <ac:picMkLst>
            <pc:docMk/>
            <pc:sldMk cId="4057642782" sldId="262"/>
            <ac:picMk id="1032" creationId="{91FDE01D-C03A-4AEC-A035-72C4EA24FFD1}"/>
          </ac:picMkLst>
        </pc:picChg>
        <pc:picChg chg="add del mod">
          <ac:chgData name="Jaimie-Leigh Firth" userId="791b8032476eee88" providerId="LiveId" clId="{0E5A44D6-5EB8-4D5E-B59C-8F7B309A9555}" dt="2019-07-10T13:57:56.800" v="694" actId="478"/>
          <ac:picMkLst>
            <pc:docMk/>
            <pc:sldMk cId="4057642782" sldId="262"/>
            <ac:picMk id="1034" creationId="{443FBF87-01D7-4665-8BE9-07F4CF266A6D}"/>
          </ac:picMkLst>
        </pc:picChg>
        <pc:picChg chg="add del mod">
          <ac:chgData name="Jaimie-Leigh Firth" userId="791b8032476eee88" providerId="LiveId" clId="{0E5A44D6-5EB8-4D5E-B59C-8F7B309A9555}" dt="2019-07-10T13:57:03.080" v="682" actId="478"/>
          <ac:picMkLst>
            <pc:docMk/>
            <pc:sldMk cId="4057642782" sldId="262"/>
            <ac:picMk id="1036" creationId="{F2705892-6F01-4D1A-A760-E53F2F8A9A83}"/>
          </ac:picMkLst>
        </pc:picChg>
        <pc:picChg chg="add mod">
          <ac:chgData name="Jaimie-Leigh Firth" userId="791b8032476eee88" providerId="LiveId" clId="{0E5A44D6-5EB8-4D5E-B59C-8F7B309A9555}" dt="2019-07-10T13:57:48.270" v="692" actId="1076"/>
          <ac:picMkLst>
            <pc:docMk/>
            <pc:sldMk cId="4057642782" sldId="262"/>
            <ac:picMk id="1038" creationId="{00C600F5-A8AF-466D-8329-6356473BBCA4}"/>
          </ac:picMkLst>
        </pc:picChg>
      </pc:sldChg>
      <pc:sldChg chg="addSp delSp modSp add ord">
        <pc:chgData name="Jaimie-Leigh Firth" userId="791b8032476eee88" providerId="LiveId" clId="{0E5A44D6-5EB8-4D5E-B59C-8F7B309A9555}" dt="2019-07-10T14:18:15.285" v="957" actId="20577"/>
        <pc:sldMkLst>
          <pc:docMk/>
          <pc:sldMk cId="3077587086" sldId="263"/>
        </pc:sldMkLst>
        <pc:spChg chg="mod">
          <ac:chgData name="Jaimie-Leigh Firth" userId="791b8032476eee88" providerId="LiveId" clId="{0E5A44D6-5EB8-4D5E-B59C-8F7B309A9555}" dt="2019-07-10T14:18:15.285" v="957" actId="20577"/>
          <ac:spMkLst>
            <pc:docMk/>
            <pc:sldMk cId="3077587086" sldId="263"/>
            <ac:spMk id="2" creationId="{31684EC9-7C3F-491D-B8F1-D53EA539850E}"/>
          </ac:spMkLst>
        </pc:spChg>
        <pc:spChg chg="del">
          <ac:chgData name="Jaimie-Leigh Firth" userId="791b8032476eee88" providerId="LiveId" clId="{0E5A44D6-5EB8-4D5E-B59C-8F7B309A9555}" dt="2019-07-10T13:59:33.170" v="698" actId="478"/>
          <ac:spMkLst>
            <pc:docMk/>
            <pc:sldMk cId="3077587086" sldId="263"/>
            <ac:spMk id="3" creationId="{516620EA-20EC-4FD6-B38C-FDC3810A3924}"/>
          </ac:spMkLst>
        </pc:spChg>
        <pc:spChg chg="add del mod">
          <ac:chgData name="Jaimie-Leigh Firth" userId="791b8032476eee88" providerId="LiveId" clId="{0E5A44D6-5EB8-4D5E-B59C-8F7B309A9555}" dt="2019-07-10T13:59:37.768" v="701" actId="478"/>
          <ac:spMkLst>
            <pc:docMk/>
            <pc:sldMk cId="3077587086" sldId="263"/>
            <ac:spMk id="4" creationId="{4181058D-1549-4934-B18D-013170993F4B}"/>
          </ac:spMkLst>
        </pc:spChg>
        <pc:spChg chg="add del">
          <ac:chgData name="Jaimie-Leigh Firth" userId="791b8032476eee88" providerId="LiveId" clId="{0E5A44D6-5EB8-4D5E-B59C-8F7B309A9555}" dt="2019-07-10T13:59:40.361" v="703"/>
          <ac:spMkLst>
            <pc:docMk/>
            <pc:sldMk cId="3077587086" sldId="263"/>
            <ac:spMk id="5" creationId="{C549EC97-6C19-4DAC-AB62-28D6075D015A}"/>
          </ac:spMkLst>
        </pc:spChg>
        <pc:spChg chg="add mod">
          <ac:chgData name="Jaimie-Leigh Firth" userId="791b8032476eee88" providerId="LiveId" clId="{0E5A44D6-5EB8-4D5E-B59C-8F7B309A9555}" dt="2019-07-10T14:07:04.713" v="857" actId="1076"/>
          <ac:spMkLst>
            <pc:docMk/>
            <pc:sldMk cId="3077587086" sldId="263"/>
            <ac:spMk id="9" creationId="{69794A48-BFC9-4BAF-9C99-A33C6B024FFE}"/>
          </ac:spMkLst>
        </pc:spChg>
        <pc:spChg chg="add mod">
          <ac:chgData name="Jaimie-Leigh Firth" userId="791b8032476eee88" providerId="LiveId" clId="{0E5A44D6-5EB8-4D5E-B59C-8F7B309A9555}" dt="2019-07-10T14:07:08.477" v="858" actId="1076"/>
          <ac:spMkLst>
            <pc:docMk/>
            <pc:sldMk cId="3077587086" sldId="263"/>
            <ac:spMk id="14" creationId="{4114E730-FEF5-46A6-B855-A149613668FE}"/>
          </ac:spMkLst>
        </pc:spChg>
        <pc:spChg chg="add mod">
          <ac:chgData name="Jaimie-Leigh Firth" userId="791b8032476eee88" providerId="LiveId" clId="{0E5A44D6-5EB8-4D5E-B59C-8F7B309A9555}" dt="2019-07-10T14:09:12.307" v="909" actId="1076"/>
          <ac:spMkLst>
            <pc:docMk/>
            <pc:sldMk cId="3077587086" sldId="263"/>
            <ac:spMk id="16" creationId="{C041D387-9DDB-4A6C-8A4E-36BA1AE90FE5}"/>
          </ac:spMkLst>
        </pc:spChg>
        <pc:spChg chg="add mod">
          <ac:chgData name="Jaimie-Leigh Firth" userId="791b8032476eee88" providerId="LiveId" clId="{0E5A44D6-5EB8-4D5E-B59C-8F7B309A9555}" dt="2019-07-10T14:07:43.239" v="866" actId="1076"/>
          <ac:spMkLst>
            <pc:docMk/>
            <pc:sldMk cId="3077587086" sldId="263"/>
            <ac:spMk id="17" creationId="{B38EA248-9059-4C75-A8E4-67F8177E158D}"/>
          </ac:spMkLst>
        </pc:spChg>
        <pc:spChg chg="add mod">
          <ac:chgData name="Jaimie-Leigh Firth" userId="791b8032476eee88" providerId="LiveId" clId="{0E5A44D6-5EB8-4D5E-B59C-8F7B309A9555}" dt="2019-07-10T14:08:54.340" v="907" actId="14100"/>
          <ac:spMkLst>
            <pc:docMk/>
            <pc:sldMk cId="3077587086" sldId="263"/>
            <ac:spMk id="20" creationId="{20F9F68C-184C-4997-9E57-1B08D9536D65}"/>
          </ac:spMkLst>
        </pc:spChg>
        <pc:spChg chg="add mod">
          <ac:chgData name="Jaimie-Leigh Firth" userId="791b8032476eee88" providerId="LiveId" clId="{0E5A44D6-5EB8-4D5E-B59C-8F7B309A9555}" dt="2019-07-10T14:08:29.758" v="901" actId="1076"/>
          <ac:spMkLst>
            <pc:docMk/>
            <pc:sldMk cId="3077587086" sldId="263"/>
            <ac:spMk id="21" creationId="{1C86E3E4-357D-4DB6-AF5A-E3D6CE230123}"/>
          </ac:spMkLst>
        </pc:spChg>
        <pc:spChg chg="add mod">
          <ac:chgData name="Jaimie-Leigh Firth" userId="791b8032476eee88" providerId="LiveId" clId="{0E5A44D6-5EB8-4D5E-B59C-8F7B309A9555}" dt="2019-07-10T14:09:42.963" v="921" actId="20577"/>
          <ac:spMkLst>
            <pc:docMk/>
            <pc:sldMk cId="3077587086" sldId="263"/>
            <ac:spMk id="27" creationId="{8E0ACC6A-F034-4ED1-B652-BD89DAA65755}"/>
          </ac:spMkLst>
        </pc:spChg>
        <pc:picChg chg="add mod">
          <ac:chgData name="Jaimie-Leigh Firth" userId="791b8032476eee88" providerId="LiveId" clId="{0E5A44D6-5EB8-4D5E-B59C-8F7B309A9555}" dt="2019-07-10T14:10:03.329" v="925" actId="14100"/>
          <ac:picMkLst>
            <pc:docMk/>
            <pc:sldMk cId="3077587086" sldId="263"/>
            <ac:picMk id="6" creationId="{33281702-291A-47B1-86E8-C38A559402B5}"/>
          </ac:picMkLst>
        </pc:picChg>
        <pc:cxnChg chg="add mod">
          <ac:chgData name="Jaimie-Leigh Firth" userId="791b8032476eee88" providerId="LiveId" clId="{0E5A44D6-5EB8-4D5E-B59C-8F7B309A9555}" dt="2019-07-10T14:07:10.843" v="859" actId="1076"/>
          <ac:cxnSpMkLst>
            <pc:docMk/>
            <pc:sldMk cId="3077587086" sldId="263"/>
            <ac:cxnSpMk id="8" creationId="{E3F3BCA3-727A-4639-9AAB-54C78EA3DF20}"/>
          </ac:cxnSpMkLst>
        </pc:cxnChg>
        <pc:cxnChg chg="add mod">
          <ac:chgData name="Jaimie-Leigh Firth" userId="791b8032476eee88" providerId="LiveId" clId="{0E5A44D6-5EB8-4D5E-B59C-8F7B309A9555}" dt="2019-07-10T14:09:18.372" v="910" actId="14100"/>
          <ac:cxnSpMkLst>
            <pc:docMk/>
            <pc:sldMk cId="3077587086" sldId="263"/>
            <ac:cxnSpMk id="15" creationId="{0BE104D8-9DF0-410D-B62A-206D91BD78E1}"/>
          </ac:cxnSpMkLst>
        </pc:cxnChg>
        <pc:cxnChg chg="add mod">
          <ac:chgData name="Jaimie-Leigh Firth" userId="791b8032476eee88" providerId="LiveId" clId="{0E5A44D6-5EB8-4D5E-B59C-8F7B309A9555}" dt="2019-07-10T14:08:39.897" v="903" actId="14100"/>
          <ac:cxnSpMkLst>
            <pc:docMk/>
            <pc:sldMk cId="3077587086" sldId="263"/>
            <ac:cxnSpMk id="19" creationId="{C9E52C08-2ED5-49C1-B686-716AB4A9A285}"/>
          </ac:cxnSpMkLst>
        </pc:cxnChg>
        <pc:cxnChg chg="add mod">
          <ac:chgData name="Jaimie-Leigh Firth" userId="791b8032476eee88" providerId="LiveId" clId="{0E5A44D6-5EB8-4D5E-B59C-8F7B309A9555}" dt="2019-07-10T14:09:23.570" v="911" actId="14100"/>
          <ac:cxnSpMkLst>
            <pc:docMk/>
            <pc:sldMk cId="3077587086" sldId="263"/>
            <ac:cxnSpMk id="24" creationId="{702039E9-611D-4E18-9F9A-6E1ED0F028FD}"/>
          </ac:cxnSpMkLst>
        </pc:cxnChg>
      </pc:sldChg>
      <pc:sldChg chg="addSp delSp modSp add">
        <pc:chgData name="Jaimie-Leigh Firth" userId="791b8032476eee88" providerId="LiveId" clId="{0E5A44D6-5EB8-4D5E-B59C-8F7B309A9555}" dt="2019-07-10T14:32:49.240" v="1296" actId="1076"/>
        <pc:sldMkLst>
          <pc:docMk/>
          <pc:sldMk cId="1710098238" sldId="264"/>
        </pc:sldMkLst>
        <pc:spChg chg="mod">
          <ac:chgData name="Jaimie-Leigh Firth" userId="791b8032476eee88" providerId="LiveId" clId="{0E5A44D6-5EB8-4D5E-B59C-8F7B309A9555}" dt="2019-07-10T14:31:17.208" v="1191" actId="1076"/>
          <ac:spMkLst>
            <pc:docMk/>
            <pc:sldMk cId="1710098238" sldId="264"/>
            <ac:spMk id="2" creationId="{31684EC9-7C3F-491D-B8F1-D53EA539850E}"/>
          </ac:spMkLst>
        </pc:spChg>
        <pc:spChg chg="del">
          <ac:chgData name="Jaimie-Leigh Firth" userId="791b8032476eee88" providerId="LiveId" clId="{0E5A44D6-5EB8-4D5E-B59C-8F7B309A9555}" dt="2019-07-10T14:19:19.849" v="980" actId="478"/>
          <ac:spMkLst>
            <pc:docMk/>
            <pc:sldMk cId="1710098238" sldId="264"/>
            <ac:spMk id="9" creationId="{69794A48-BFC9-4BAF-9C99-A33C6B024FFE}"/>
          </ac:spMkLst>
        </pc:spChg>
        <pc:spChg chg="del">
          <ac:chgData name="Jaimie-Leigh Firth" userId="791b8032476eee88" providerId="LiveId" clId="{0E5A44D6-5EB8-4D5E-B59C-8F7B309A9555}" dt="2019-07-10T14:20:31.494" v="988" actId="478"/>
          <ac:spMkLst>
            <pc:docMk/>
            <pc:sldMk cId="1710098238" sldId="264"/>
            <ac:spMk id="14" creationId="{4114E730-FEF5-46A6-B855-A149613668FE}"/>
          </ac:spMkLst>
        </pc:spChg>
        <pc:spChg chg="del mod">
          <ac:chgData name="Jaimie-Leigh Firth" userId="791b8032476eee88" providerId="LiveId" clId="{0E5A44D6-5EB8-4D5E-B59C-8F7B309A9555}" dt="2019-07-10T14:23:50.597" v="1060" actId="478"/>
          <ac:spMkLst>
            <pc:docMk/>
            <pc:sldMk cId="1710098238" sldId="264"/>
            <ac:spMk id="16" creationId="{C041D387-9DDB-4A6C-8A4E-36BA1AE90FE5}"/>
          </ac:spMkLst>
        </pc:spChg>
        <pc:spChg chg="mod">
          <ac:chgData name="Jaimie-Leigh Firth" userId="791b8032476eee88" providerId="LiveId" clId="{0E5A44D6-5EB8-4D5E-B59C-8F7B309A9555}" dt="2019-07-10T14:32:30.889" v="1291" actId="1037"/>
          <ac:spMkLst>
            <pc:docMk/>
            <pc:sldMk cId="1710098238" sldId="264"/>
            <ac:spMk id="17" creationId="{B38EA248-9059-4C75-A8E4-67F8177E158D}"/>
          </ac:spMkLst>
        </pc:spChg>
        <pc:spChg chg="add mod">
          <ac:chgData name="Jaimie-Leigh Firth" userId="791b8032476eee88" providerId="LiveId" clId="{0E5A44D6-5EB8-4D5E-B59C-8F7B309A9555}" dt="2019-07-10T14:32:30.889" v="1291" actId="1037"/>
          <ac:spMkLst>
            <pc:docMk/>
            <pc:sldMk cId="1710098238" sldId="264"/>
            <ac:spMk id="18" creationId="{1534FA81-84D8-4774-AB82-BB16DA0E179A}"/>
          </ac:spMkLst>
        </pc:spChg>
        <pc:spChg chg="del">
          <ac:chgData name="Jaimie-Leigh Firth" userId="791b8032476eee88" providerId="LiveId" clId="{0E5A44D6-5EB8-4D5E-B59C-8F7B309A9555}" dt="2019-07-10T14:23:55.063" v="1061" actId="478"/>
          <ac:spMkLst>
            <pc:docMk/>
            <pc:sldMk cId="1710098238" sldId="264"/>
            <ac:spMk id="20" creationId="{20F9F68C-184C-4997-9E57-1B08D9536D65}"/>
          </ac:spMkLst>
        </pc:spChg>
        <pc:spChg chg="del mod">
          <ac:chgData name="Jaimie-Leigh Firth" userId="791b8032476eee88" providerId="LiveId" clId="{0E5A44D6-5EB8-4D5E-B59C-8F7B309A9555}" dt="2019-07-10T14:23:48.068" v="1059" actId="478"/>
          <ac:spMkLst>
            <pc:docMk/>
            <pc:sldMk cId="1710098238" sldId="264"/>
            <ac:spMk id="21" creationId="{1C86E3E4-357D-4DB6-AF5A-E3D6CE230123}"/>
          </ac:spMkLst>
        </pc:spChg>
        <pc:spChg chg="add mod">
          <ac:chgData name="Jaimie-Leigh Firth" userId="791b8032476eee88" providerId="LiveId" clId="{0E5A44D6-5EB8-4D5E-B59C-8F7B309A9555}" dt="2019-07-10T14:32:30.889" v="1291" actId="1037"/>
          <ac:spMkLst>
            <pc:docMk/>
            <pc:sldMk cId="1710098238" sldId="264"/>
            <ac:spMk id="23" creationId="{2F21B8CD-71BF-4A2A-B73C-AF17D2C09D62}"/>
          </ac:spMkLst>
        </pc:spChg>
        <pc:spChg chg="add mod">
          <ac:chgData name="Jaimie-Leigh Firth" userId="791b8032476eee88" providerId="LiveId" clId="{0E5A44D6-5EB8-4D5E-B59C-8F7B309A9555}" dt="2019-07-10T14:32:30.889" v="1291" actId="1037"/>
          <ac:spMkLst>
            <pc:docMk/>
            <pc:sldMk cId="1710098238" sldId="264"/>
            <ac:spMk id="25" creationId="{7246C665-FC18-4284-99E6-9DD67F8C11D8}"/>
          </ac:spMkLst>
        </pc:spChg>
        <pc:spChg chg="del">
          <ac:chgData name="Jaimie-Leigh Firth" userId="791b8032476eee88" providerId="LiveId" clId="{0E5A44D6-5EB8-4D5E-B59C-8F7B309A9555}" dt="2019-07-10T14:23:43.126" v="1057" actId="478"/>
          <ac:spMkLst>
            <pc:docMk/>
            <pc:sldMk cId="1710098238" sldId="264"/>
            <ac:spMk id="27" creationId="{8E0ACC6A-F034-4ED1-B652-BD89DAA65755}"/>
          </ac:spMkLst>
        </pc:spChg>
        <pc:spChg chg="add mod">
          <ac:chgData name="Jaimie-Leigh Firth" userId="791b8032476eee88" providerId="LiveId" clId="{0E5A44D6-5EB8-4D5E-B59C-8F7B309A9555}" dt="2019-07-10T14:32:30.889" v="1291" actId="1037"/>
          <ac:spMkLst>
            <pc:docMk/>
            <pc:sldMk cId="1710098238" sldId="264"/>
            <ac:spMk id="28" creationId="{95EDB6A5-8ABB-4F90-9D56-29241CC49603}"/>
          </ac:spMkLst>
        </pc:spChg>
        <pc:spChg chg="add mod">
          <ac:chgData name="Jaimie-Leigh Firth" userId="791b8032476eee88" providerId="LiveId" clId="{0E5A44D6-5EB8-4D5E-B59C-8F7B309A9555}" dt="2019-07-10T14:32:30.889" v="1291" actId="1037"/>
          <ac:spMkLst>
            <pc:docMk/>
            <pc:sldMk cId="1710098238" sldId="264"/>
            <ac:spMk id="30" creationId="{A9096C71-515C-4103-86F3-BA6E0D319A23}"/>
          </ac:spMkLst>
        </pc:spChg>
        <pc:spChg chg="add mod">
          <ac:chgData name="Jaimie-Leigh Firth" userId="791b8032476eee88" providerId="LiveId" clId="{0E5A44D6-5EB8-4D5E-B59C-8F7B309A9555}" dt="2019-07-10T14:32:43.312" v="1294" actId="1076"/>
          <ac:spMkLst>
            <pc:docMk/>
            <pc:sldMk cId="1710098238" sldId="264"/>
            <ac:spMk id="37" creationId="{D2AEB784-2FBD-46CC-A737-944A1CA784E5}"/>
          </ac:spMkLst>
        </pc:spChg>
        <pc:picChg chg="mod">
          <ac:chgData name="Jaimie-Leigh Firth" userId="791b8032476eee88" providerId="LiveId" clId="{0E5A44D6-5EB8-4D5E-B59C-8F7B309A9555}" dt="2019-07-10T14:32:30.889" v="1291" actId="1037"/>
          <ac:picMkLst>
            <pc:docMk/>
            <pc:sldMk cId="1710098238" sldId="264"/>
            <ac:picMk id="6" creationId="{33281702-291A-47B1-86E8-C38A559402B5}"/>
          </ac:picMkLst>
        </pc:picChg>
        <pc:picChg chg="add mod">
          <ac:chgData name="Jaimie-Leigh Firth" userId="791b8032476eee88" providerId="LiveId" clId="{0E5A44D6-5EB8-4D5E-B59C-8F7B309A9555}" dt="2019-07-10T14:32:20.038" v="1268" actId="1076"/>
          <ac:picMkLst>
            <pc:docMk/>
            <pc:sldMk cId="1710098238" sldId="264"/>
            <ac:picMk id="3074" creationId="{2B4A6D44-20A7-4244-BC56-DAF7C8765818}"/>
          </ac:picMkLst>
        </pc:picChg>
        <pc:cxnChg chg="add mod">
          <ac:chgData name="Jaimie-Leigh Firth" userId="791b8032476eee88" providerId="LiveId" clId="{0E5A44D6-5EB8-4D5E-B59C-8F7B309A9555}" dt="2019-07-10T14:32:30.889" v="1291" actId="1037"/>
          <ac:cxnSpMkLst>
            <pc:docMk/>
            <pc:sldMk cId="1710098238" sldId="264"/>
            <ac:cxnSpMk id="7" creationId="{C3ED5A2A-82B9-4A4E-8E48-12E9E33C9D4D}"/>
          </ac:cxnSpMkLst>
        </pc:cxnChg>
        <pc:cxnChg chg="del">
          <ac:chgData name="Jaimie-Leigh Firth" userId="791b8032476eee88" providerId="LiveId" clId="{0E5A44D6-5EB8-4D5E-B59C-8F7B309A9555}" dt="2019-07-10T14:20:52.683" v="991" actId="478"/>
          <ac:cxnSpMkLst>
            <pc:docMk/>
            <pc:sldMk cId="1710098238" sldId="264"/>
            <ac:cxnSpMk id="8" creationId="{E3F3BCA3-727A-4639-9AAB-54C78EA3DF20}"/>
          </ac:cxnSpMkLst>
        </pc:cxnChg>
        <pc:cxnChg chg="mod">
          <ac:chgData name="Jaimie-Leigh Firth" userId="791b8032476eee88" providerId="LiveId" clId="{0E5A44D6-5EB8-4D5E-B59C-8F7B309A9555}" dt="2019-07-10T14:32:30.889" v="1291" actId="1037"/>
          <ac:cxnSpMkLst>
            <pc:docMk/>
            <pc:sldMk cId="1710098238" sldId="264"/>
            <ac:cxnSpMk id="15" creationId="{0BE104D8-9DF0-410D-B62A-206D91BD78E1}"/>
          </ac:cxnSpMkLst>
        </pc:cxnChg>
        <pc:cxnChg chg="del">
          <ac:chgData name="Jaimie-Leigh Firth" userId="791b8032476eee88" providerId="LiveId" clId="{0E5A44D6-5EB8-4D5E-B59C-8F7B309A9555}" dt="2019-07-10T14:23:37.621" v="1056" actId="478"/>
          <ac:cxnSpMkLst>
            <pc:docMk/>
            <pc:sldMk cId="1710098238" sldId="264"/>
            <ac:cxnSpMk id="19" creationId="{C9E52C08-2ED5-49C1-B686-716AB4A9A285}"/>
          </ac:cxnSpMkLst>
        </pc:cxnChg>
        <pc:cxnChg chg="add mod">
          <ac:chgData name="Jaimie-Leigh Firth" userId="791b8032476eee88" providerId="LiveId" clId="{0E5A44D6-5EB8-4D5E-B59C-8F7B309A9555}" dt="2019-07-10T14:32:30.889" v="1291" actId="1037"/>
          <ac:cxnSpMkLst>
            <pc:docMk/>
            <pc:sldMk cId="1710098238" sldId="264"/>
            <ac:cxnSpMk id="22" creationId="{D2A58927-5BCB-44F0-9DB8-53E12D56978F}"/>
          </ac:cxnSpMkLst>
        </pc:cxnChg>
        <pc:cxnChg chg="del">
          <ac:chgData name="Jaimie-Leigh Firth" userId="791b8032476eee88" providerId="LiveId" clId="{0E5A44D6-5EB8-4D5E-B59C-8F7B309A9555}" dt="2019-07-10T14:23:45.386" v="1058" actId="478"/>
          <ac:cxnSpMkLst>
            <pc:docMk/>
            <pc:sldMk cId="1710098238" sldId="264"/>
            <ac:cxnSpMk id="24" creationId="{702039E9-611D-4E18-9F9A-6E1ED0F028FD}"/>
          </ac:cxnSpMkLst>
        </pc:cxnChg>
        <pc:cxnChg chg="add mod">
          <ac:chgData name="Jaimie-Leigh Firth" userId="791b8032476eee88" providerId="LiveId" clId="{0E5A44D6-5EB8-4D5E-B59C-8F7B309A9555}" dt="2019-07-10T14:32:30.889" v="1291" actId="1037"/>
          <ac:cxnSpMkLst>
            <pc:docMk/>
            <pc:sldMk cId="1710098238" sldId="264"/>
            <ac:cxnSpMk id="26" creationId="{4E47EC60-4EF9-4CAC-A759-4CE698CABC17}"/>
          </ac:cxnSpMkLst>
        </pc:cxnChg>
        <pc:cxnChg chg="add mod">
          <ac:chgData name="Jaimie-Leigh Firth" userId="791b8032476eee88" providerId="LiveId" clId="{0E5A44D6-5EB8-4D5E-B59C-8F7B309A9555}" dt="2019-07-10T14:32:30.889" v="1291" actId="1037"/>
          <ac:cxnSpMkLst>
            <pc:docMk/>
            <pc:sldMk cId="1710098238" sldId="264"/>
            <ac:cxnSpMk id="29" creationId="{13E73BDD-A7D4-4DE9-9D4F-D35183F9DCDF}"/>
          </ac:cxnSpMkLst>
        </pc:cxnChg>
        <pc:cxnChg chg="add mod">
          <ac:chgData name="Jaimie-Leigh Firth" userId="791b8032476eee88" providerId="LiveId" clId="{0E5A44D6-5EB8-4D5E-B59C-8F7B309A9555}" dt="2019-07-10T14:32:30.889" v="1291" actId="1037"/>
          <ac:cxnSpMkLst>
            <pc:docMk/>
            <pc:sldMk cId="1710098238" sldId="264"/>
            <ac:cxnSpMk id="31" creationId="{7506EDE8-5A40-4398-878C-76C890D118FE}"/>
          </ac:cxnSpMkLst>
        </pc:cxnChg>
        <pc:cxnChg chg="add mod">
          <ac:chgData name="Jaimie-Leigh Firth" userId="791b8032476eee88" providerId="LiveId" clId="{0E5A44D6-5EB8-4D5E-B59C-8F7B309A9555}" dt="2019-07-10T14:32:47.112" v="1295" actId="1076"/>
          <ac:cxnSpMkLst>
            <pc:docMk/>
            <pc:sldMk cId="1710098238" sldId="264"/>
            <ac:cxnSpMk id="33" creationId="{6C1F1888-D461-4613-B5D8-37FC0710557F}"/>
          </ac:cxnSpMkLst>
        </pc:cxnChg>
        <pc:cxnChg chg="add mod">
          <ac:chgData name="Jaimie-Leigh Firth" userId="791b8032476eee88" providerId="LiveId" clId="{0E5A44D6-5EB8-4D5E-B59C-8F7B309A9555}" dt="2019-07-10T14:32:49.240" v="1296" actId="1076"/>
          <ac:cxnSpMkLst>
            <pc:docMk/>
            <pc:sldMk cId="1710098238" sldId="264"/>
            <ac:cxnSpMk id="35" creationId="{B5BFA461-C6CA-4E4D-A48D-6216AFE811B0}"/>
          </ac:cxnSpMkLst>
        </pc:cxnChg>
      </pc:sldChg>
      <pc:sldChg chg="add del">
        <pc:chgData name="Jaimie-Leigh Firth" userId="791b8032476eee88" providerId="LiveId" clId="{0E5A44D6-5EB8-4D5E-B59C-8F7B309A9555}" dt="2019-07-10T14:18:37.091" v="959" actId="2696"/>
        <pc:sldMkLst>
          <pc:docMk/>
          <pc:sldMk cId="2656281291" sldId="264"/>
        </pc:sldMkLst>
      </pc:sldChg>
      <pc:sldChg chg="add del">
        <pc:chgData name="Jaimie-Leigh Firth" userId="791b8032476eee88" providerId="LiveId" clId="{0E5A44D6-5EB8-4D5E-B59C-8F7B309A9555}" dt="2019-07-10T14:10:16.621" v="926" actId="2696"/>
        <pc:sldMkLst>
          <pc:docMk/>
          <pc:sldMk cId="3111341495" sldId="264"/>
        </pc:sldMkLst>
      </pc:sldChg>
      <pc:sldChg chg="add del">
        <pc:chgData name="Jaimie-Leigh Firth" userId="791b8032476eee88" providerId="LiveId" clId="{0E5A44D6-5EB8-4D5E-B59C-8F7B309A9555}" dt="2019-07-10T14:19:43.166" v="982"/>
        <pc:sldMkLst>
          <pc:docMk/>
          <pc:sldMk cId="552312287" sldId="265"/>
        </pc:sldMkLst>
      </pc:sldChg>
      <pc:sldChg chg="add del">
        <pc:chgData name="Jaimie-Leigh Firth" userId="791b8032476eee88" providerId="LiveId" clId="{0E5A44D6-5EB8-4D5E-B59C-8F7B309A9555}" dt="2019-07-10T14:19:53.102" v="984"/>
        <pc:sldMkLst>
          <pc:docMk/>
          <pc:sldMk cId="2700464256" sldId="265"/>
        </pc:sldMkLst>
      </pc:sldChg>
      <pc:sldChg chg="addSp delSp modSp add">
        <pc:chgData name="Jaimie-Leigh Firth" userId="791b8032476eee88" providerId="LiveId" clId="{0E5A44D6-5EB8-4D5E-B59C-8F7B309A9555}" dt="2019-07-10T14:42:19.697" v="1334" actId="14100"/>
        <pc:sldMkLst>
          <pc:docMk/>
          <pc:sldMk cId="3207154610" sldId="265"/>
        </pc:sldMkLst>
        <pc:spChg chg="mod">
          <ac:chgData name="Jaimie-Leigh Firth" userId="791b8032476eee88" providerId="LiveId" clId="{0E5A44D6-5EB8-4D5E-B59C-8F7B309A9555}" dt="2019-07-10T14:40:39.286" v="1324"/>
          <ac:spMkLst>
            <pc:docMk/>
            <pc:sldMk cId="3207154610" sldId="265"/>
            <ac:spMk id="2" creationId="{036B134A-C06D-444A-A5A2-333EC50373DF}"/>
          </ac:spMkLst>
        </pc:spChg>
        <pc:picChg chg="add del mod">
          <ac:chgData name="Jaimie-Leigh Firth" userId="791b8032476eee88" providerId="LiveId" clId="{0E5A44D6-5EB8-4D5E-B59C-8F7B309A9555}" dt="2019-07-10T14:41:56.857" v="1327" actId="478"/>
          <ac:picMkLst>
            <pc:docMk/>
            <pc:sldMk cId="3207154610" sldId="265"/>
            <ac:picMk id="4" creationId="{A0E8A3AD-8FF7-4DBF-8053-D6C093190C6B}"/>
          </ac:picMkLst>
        </pc:picChg>
        <pc:picChg chg="add mod modCrop">
          <ac:chgData name="Jaimie-Leigh Firth" userId="791b8032476eee88" providerId="LiveId" clId="{0E5A44D6-5EB8-4D5E-B59C-8F7B309A9555}" dt="2019-07-10T14:42:19.697" v="1334" actId="14100"/>
          <ac:picMkLst>
            <pc:docMk/>
            <pc:sldMk cId="3207154610" sldId="265"/>
            <ac:picMk id="5" creationId="{36CEFDF7-E458-49FB-BD1F-84F382A6988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7/10/2019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cid:storage_emulated_0_WhatsApp_Media_WhatsApp_Images_IMG-20190710-WA0005_jpg_1562761020964" TargetMode="Externa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40C2-1803-4805-9BDB-0E9BCC6C1C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Trojan vault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F7E340-FD90-4387-9150-BD6F161155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Secure personal documents </a:t>
            </a:r>
          </a:p>
        </p:txBody>
      </p:sp>
    </p:spTree>
    <p:extLst>
      <p:ext uri="{BB962C8B-B14F-4D97-AF65-F5344CB8AC3E}">
        <p14:creationId xmlns:p14="http://schemas.microsoft.com/office/powerpoint/2010/main" val="1258791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612B2-0DBC-41DF-8222-8AE73DF30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95B7F-6532-4ECE-8AE4-CA42100F1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7D635A-E701-4797-B41A-52322D6281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98" t="18253" r="19830" b="16634"/>
          <a:stretch/>
        </p:blipFill>
        <p:spPr>
          <a:xfrm>
            <a:off x="-1" y="0"/>
            <a:ext cx="12192001" cy="686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226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8C9B-3E2D-4547-8731-85AC9A926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 a customer…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472BB-4C6E-4739-B1AB-A954ABD7F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 want to securely store my personal documents online </a:t>
            </a:r>
          </a:p>
          <a:p>
            <a:pPr lvl="1"/>
            <a:r>
              <a:rPr lang="en-GB" dirty="0"/>
              <a:t>Passport</a:t>
            </a:r>
          </a:p>
          <a:p>
            <a:pPr lvl="1"/>
            <a:r>
              <a:rPr lang="en-GB" dirty="0"/>
              <a:t>Driving Licence </a:t>
            </a:r>
          </a:p>
          <a:p>
            <a:pPr lvl="1"/>
            <a:r>
              <a:rPr lang="en-GB" dirty="0"/>
              <a:t>Miscellaneous (Payslips, qualification certifications) </a:t>
            </a:r>
          </a:p>
          <a:p>
            <a:r>
              <a:rPr lang="en-GB" dirty="0"/>
              <a:t>..With any necessary validation checks completed </a:t>
            </a:r>
          </a:p>
          <a:p>
            <a:r>
              <a:rPr lang="en-GB" dirty="0"/>
              <a:t>..So I can easily prove my identification and/or provide any required documentation without the hard copy present. </a:t>
            </a:r>
          </a:p>
        </p:txBody>
      </p:sp>
    </p:spTree>
    <p:extLst>
      <p:ext uri="{BB962C8B-B14F-4D97-AF65-F5344CB8AC3E}">
        <p14:creationId xmlns:p14="http://schemas.microsoft.com/office/powerpoint/2010/main" val="1206161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5103290-D871-41E5-B75E-0C072C496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BAB5DA9-79DC-46BD-A512-56A8EFF48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02A9421-39C5-4CA9-8A9B-05553273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F42BC7F-E535-4138-A5ED-4F8A9E920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09" y="1109709"/>
            <a:ext cx="3377262" cy="4503016"/>
          </a:xfrm>
          <a:prstGeom prst="rect">
            <a:avLst/>
          </a:prstGeom>
        </p:spPr>
      </p:pic>
      <p:pic>
        <p:nvPicPr>
          <p:cNvPr id="7" name="HEV1562761020964" descr="cid:storage_emulated_0_WhatsApp_Media_WhatsApp_Images_IMG-20190710-WA0005_jpg_1562761020964">
            <a:extLst>
              <a:ext uri="{FF2B5EF4-FFF2-40B4-BE49-F238E27FC236}">
                <a16:creationId xmlns:a16="http://schemas.microsoft.com/office/drawing/2014/main" id="{AAD940C3-7F2C-40A1-B4DA-938A9F9B2A9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17372" y="1180730"/>
            <a:ext cx="3666478" cy="4431995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7CA246-188D-4E2E-BA4F-69CC6F2EE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585653" y="1767002"/>
            <a:ext cx="4431995" cy="3323996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F01FC7BE-4766-4158-9CCB-6B3CCEEA6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241" y="205107"/>
            <a:ext cx="9291215" cy="1049235"/>
          </a:xfrm>
        </p:spPr>
        <p:txBody>
          <a:bodyPr/>
          <a:lstStyle/>
          <a:p>
            <a:r>
              <a:rPr lang="en-GB" dirty="0"/>
              <a:t>Use case 	</a:t>
            </a:r>
          </a:p>
        </p:txBody>
      </p:sp>
    </p:spTree>
    <p:extLst>
      <p:ext uri="{BB962C8B-B14F-4D97-AF65-F5344CB8AC3E}">
        <p14:creationId xmlns:p14="http://schemas.microsoft.com/office/powerpoint/2010/main" val="3384848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06CA6-6A06-4371-B756-E59C571C7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392" y="36578"/>
            <a:ext cx="9291215" cy="1049235"/>
          </a:xfrm>
        </p:spPr>
        <p:txBody>
          <a:bodyPr/>
          <a:lstStyle/>
          <a:p>
            <a:r>
              <a:rPr lang="en-GB" dirty="0"/>
              <a:t>High level solution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6DA36-A365-4D15-8CFB-A207E78A8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825" y="1703692"/>
            <a:ext cx="9291215" cy="3450613"/>
          </a:xfrm>
        </p:spPr>
        <p:txBody>
          <a:bodyPr/>
          <a:lstStyle/>
          <a:p>
            <a:r>
              <a:rPr lang="en-GB" dirty="0"/>
              <a:t>User to login and upload documents in Vault.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Documents will be stored in Database for validation.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Upon successful validation, user will be notified.</a:t>
            </a:r>
          </a:p>
          <a:p>
            <a:endParaRPr lang="en-GB" dirty="0"/>
          </a:p>
          <a:p>
            <a:pPr algn="ctr"/>
            <a:endParaRPr lang="en-GB" dirty="0"/>
          </a:p>
        </p:txBody>
      </p:sp>
      <p:pic>
        <p:nvPicPr>
          <p:cNvPr id="1026" name="Picture 2" descr="Image result for upload icon">
            <a:extLst>
              <a:ext uri="{FF2B5EF4-FFF2-40B4-BE49-F238E27FC236}">
                <a16:creationId xmlns:a16="http://schemas.microsoft.com/office/drawing/2014/main" id="{8E8CEAF2-8216-470A-8D53-B09481457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50" y="2145493"/>
            <a:ext cx="1088708" cy="108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torage icon">
            <a:extLst>
              <a:ext uri="{FF2B5EF4-FFF2-40B4-BE49-F238E27FC236}">
                <a16:creationId xmlns:a16="http://schemas.microsoft.com/office/drawing/2014/main" id="{3C9B3B18-9679-40AC-BC61-5D36434C1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27"/>
          <a:stretch/>
        </p:blipFill>
        <p:spPr bwMode="auto">
          <a:xfrm>
            <a:off x="552250" y="3506083"/>
            <a:ext cx="1103362" cy="108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appy Customer Clipart Png - Happy Person Clip Art, Transparent Png ">
            <a:extLst>
              <a:ext uri="{FF2B5EF4-FFF2-40B4-BE49-F238E27FC236}">
                <a16:creationId xmlns:a16="http://schemas.microsoft.com/office/drawing/2014/main" id="{91FDE01D-C03A-4AEC-A035-72C4EA24F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83" y="741964"/>
            <a:ext cx="1773887" cy="134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validation transparent">
            <a:extLst>
              <a:ext uri="{FF2B5EF4-FFF2-40B4-BE49-F238E27FC236}">
                <a16:creationId xmlns:a16="http://schemas.microsoft.com/office/drawing/2014/main" id="{00C600F5-A8AF-466D-8329-6356473BB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50" y="4775063"/>
            <a:ext cx="1088708" cy="88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642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84EC9-7C3F-491D-B8F1-D53EA5398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392" y="224382"/>
            <a:ext cx="9291215" cy="1049235"/>
          </a:xfrm>
        </p:spPr>
        <p:txBody>
          <a:bodyPr/>
          <a:lstStyle/>
          <a:p>
            <a:r>
              <a:rPr lang="en-GB" dirty="0"/>
              <a:t>UPLOAD VALIDATION PROCESS FLOW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281702-291A-47B1-86E8-C38A55940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0" b="89869" l="9944" r="89869">
                        <a14:foregroundMark x1="45403" y1="18199" x2="45403" y2="18199"/>
                        <a14:foregroundMark x1="44090" y1="3940" x2="44090" y2="39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95926" y="1998490"/>
            <a:ext cx="3346516" cy="382727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3F3BCA3-727A-4639-9AAB-54C78EA3DF20}"/>
              </a:ext>
            </a:extLst>
          </p:cNvPr>
          <p:cNvCxnSpPr>
            <a:cxnSpLocks/>
          </p:cNvCxnSpPr>
          <p:nvPr/>
        </p:nvCxnSpPr>
        <p:spPr>
          <a:xfrm>
            <a:off x="1846555" y="2533080"/>
            <a:ext cx="17499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9794A48-BFC9-4BAF-9C99-A33C6B024FFE}"/>
              </a:ext>
            </a:extLst>
          </p:cNvPr>
          <p:cNvSpPr/>
          <p:nvPr/>
        </p:nvSpPr>
        <p:spPr>
          <a:xfrm>
            <a:off x="3596508" y="2152271"/>
            <a:ext cx="2370338" cy="21411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TORJAN VAULT 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UI REACT JS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14E730-FEF5-46A6-B855-A149613668FE}"/>
              </a:ext>
            </a:extLst>
          </p:cNvPr>
          <p:cNvSpPr txBox="1"/>
          <p:nvPr/>
        </p:nvSpPr>
        <p:spPr>
          <a:xfrm>
            <a:off x="2271717" y="2533080"/>
            <a:ext cx="1253765" cy="367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LOGIN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BE104D8-9DF0-410D-B62A-206D91BD78E1}"/>
              </a:ext>
            </a:extLst>
          </p:cNvPr>
          <p:cNvCxnSpPr>
            <a:cxnSpLocks/>
          </p:cNvCxnSpPr>
          <p:nvPr/>
        </p:nvCxnSpPr>
        <p:spPr>
          <a:xfrm>
            <a:off x="5973917" y="3109142"/>
            <a:ext cx="14053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ylinder 15">
            <a:extLst>
              <a:ext uri="{FF2B5EF4-FFF2-40B4-BE49-F238E27FC236}">
                <a16:creationId xmlns:a16="http://schemas.microsoft.com/office/drawing/2014/main" id="{C041D387-9DDB-4A6C-8A4E-36BA1AE90FE5}"/>
              </a:ext>
            </a:extLst>
          </p:cNvPr>
          <p:cNvSpPr/>
          <p:nvPr/>
        </p:nvSpPr>
        <p:spPr>
          <a:xfrm>
            <a:off x="7379311" y="2253206"/>
            <a:ext cx="1634590" cy="169950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AZURE COSMO DB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8EA248-9059-4C75-A8E4-67F8177E158D}"/>
              </a:ext>
            </a:extLst>
          </p:cNvPr>
          <p:cNvSpPr txBox="1"/>
          <p:nvPr/>
        </p:nvSpPr>
        <p:spPr>
          <a:xfrm>
            <a:off x="6252184" y="2869670"/>
            <a:ext cx="1253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r>
              <a:rPr lang="en-GB" dirty="0"/>
              <a:t>UPLOAD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9E52C08-2ED5-49C1-B686-716AB4A9A285}"/>
              </a:ext>
            </a:extLst>
          </p:cNvPr>
          <p:cNvCxnSpPr>
            <a:cxnSpLocks/>
          </p:cNvCxnSpPr>
          <p:nvPr/>
        </p:nvCxnSpPr>
        <p:spPr>
          <a:xfrm flipH="1" flipV="1">
            <a:off x="1659118" y="4767193"/>
            <a:ext cx="8502978" cy="93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0F9F68C-184C-4997-9E57-1B08D9536D65}"/>
              </a:ext>
            </a:extLst>
          </p:cNvPr>
          <p:cNvSpPr txBox="1"/>
          <p:nvPr/>
        </p:nvSpPr>
        <p:spPr>
          <a:xfrm>
            <a:off x="5347034" y="4604794"/>
            <a:ext cx="2505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r>
              <a:rPr lang="en-GB" sz="1400" dirty="0"/>
              <a:t>VALIDATION RESULT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86E3E4-357D-4DB6-AF5A-E3D6CE230123}"/>
              </a:ext>
            </a:extLst>
          </p:cNvPr>
          <p:cNvSpPr/>
          <p:nvPr/>
        </p:nvSpPr>
        <p:spPr>
          <a:xfrm>
            <a:off x="10162095" y="2907865"/>
            <a:ext cx="1566425" cy="24971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VALIDATION PROCESS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02039E9-611D-4E18-9F9A-6E1ED0F028FD}"/>
              </a:ext>
            </a:extLst>
          </p:cNvPr>
          <p:cNvCxnSpPr>
            <a:cxnSpLocks/>
          </p:cNvCxnSpPr>
          <p:nvPr/>
        </p:nvCxnSpPr>
        <p:spPr>
          <a:xfrm flipH="1">
            <a:off x="9013901" y="3429000"/>
            <a:ext cx="11481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E0ACC6A-F034-4ED1-B652-BD89DAA65755}"/>
              </a:ext>
            </a:extLst>
          </p:cNvPr>
          <p:cNvSpPr txBox="1"/>
          <p:nvPr/>
        </p:nvSpPr>
        <p:spPr>
          <a:xfrm>
            <a:off x="9013901" y="3162629"/>
            <a:ext cx="1253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r>
              <a:rPr lang="en-GB" dirty="0"/>
              <a:t>CHECKS</a:t>
            </a:r>
          </a:p>
        </p:txBody>
      </p:sp>
    </p:spTree>
    <p:extLst>
      <p:ext uri="{BB962C8B-B14F-4D97-AF65-F5344CB8AC3E}">
        <p14:creationId xmlns:p14="http://schemas.microsoft.com/office/powerpoint/2010/main" val="3077587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84EC9-7C3F-491D-B8F1-D53EA5398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692" y="81629"/>
            <a:ext cx="9291215" cy="1049235"/>
          </a:xfrm>
        </p:spPr>
        <p:txBody>
          <a:bodyPr/>
          <a:lstStyle/>
          <a:p>
            <a:r>
              <a:rPr lang="en-GB" dirty="0"/>
              <a:t>IDENTIFICATION PROCESS FLOW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281702-291A-47B1-86E8-C38A55940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0" b="89869" l="9944" r="89869">
                        <a14:foregroundMark x1="45403" y1="18199" x2="45403" y2="18199"/>
                        <a14:foregroundMark x1="44090" y1="3940" x2="44090" y2="39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95167" y="2068798"/>
            <a:ext cx="2042773" cy="272040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BE104D8-9DF0-410D-B62A-206D91BD78E1}"/>
              </a:ext>
            </a:extLst>
          </p:cNvPr>
          <p:cNvCxnSpPr>
            <a:cxnSpLocks/>
          </p:cNvCxnSpPr>
          <p:nvPr/>
        </p:nvCxnSpPr>
        <p:spPr>
          <a:xfrm>
            <a:off x="4083786" y="2763016"/>
            <a:ext cx="2224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38EA248-9059-4C75-A8E4-67F8177E158D}"/>
              </a:ext>
            </a:extLst>
          </p:cNvPr>
          <p:cNvSpPr txBox="1"/>
          <p:nvPr/>
        </p:nvSpPr>
        <p:spPr>
          <a:xfrm>
            <a:off x="4345450" y="2042260"/>
            <a:ext cx="172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01 DOCUMENT REQUEST</a:t>
            </a:r>
          </a:p>
        </p:txBody>
      </p:sp>
      <p:pic>
        <p:nvPicPr>
          <p:cNvPr id="3074" name="Picture 2" descr="Image result for bank icon">
            <a:extLst>
              <a:ext uri="{FF2B5EF4-FFF2-40B4-BE49-F238E27FC236}">
                <a16:creationId xmlns:a16="http://schemas.microsoft.com/office/drawing/2014/main" id="{2B4A6D44-20A7-4244-BC56-DAF7C8765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606" y="1621076"/>
            <a:ext cx="2726149" cy="368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534FA81-84D8-4774-AB82-BB16DA0E179A}"/>
              </a:ext>
            </a:extLst>
          </p:cNvPr>
          <p:cNvSpPr/>
          <p:nvPr/>
        </p:nvSpPr>
        <p:spPr>
          <a:xfrm>
            <a:off x="9586565" y="1794579"/>
            <a:ext cx="1794385" cy="3531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TORJAN VAULT 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2A58927-5BCB-44F0-9DB8-53E12D56978F}"/>
              </a:ext>
            </a:extLst>
          </p:cNvPr>
          <p:cNvCxnSpPr>
            <a:cxnSpLocks/>
          </p:cNvCxnSpPr>
          <p:nvPr/>
        </p:nvCxnSpPr>
        <p:spPr>
          <a:xfrm>
            <a:off x="7233495" y="2763016"/>
            <a:ext cx="22969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F21B8CD-71BF-4A2A-B73C-AF17D2C09D62}"/>
              </a:ext>
            </a:extLst>
          </p:cNvPr>
          <p:cNvSpPr txBox="1"/>
          <p:nvPr/>
        </p:nvSpPr>
        <p:spPr>
          <a:xfrm>
            <a:off x="7520297" y="2086653"/>
            <a:ext cx="172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02 DOCUMENT SELECTION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3ED5A2A-82B9-4A4E-8E48-12E9E33C9D4D}"/>
              </a:ext>
            </a:extLst>
          </p:cNvPr>
          <p:cNvCxnSpPr>
            <a:cxnSpLocks/>
          </p:cNvCxnSpPr>
          <p:nvPr/>
        </p:nvCxnSpPr>
        <p:spPr>
          <a:xfrm flipH="1">
            <a:off x="7283772" y="4006392"/>
            <a:ext cx="22467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246C665-FC18-4284-99E6-9DD67F8C11D8}"/>
              </a:ext>
            </a:extLst>
          </p:cNvPr>
          <p:cNvSpPr txBox="1"/>
          <p:nvPr/>
        </p:nvSpPr>
        <p:spPr>
          <a:xfrm>
            <a:off x="7520297" y="3576053"/>
            <a:ext cx="1723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03 CODE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47EC60-4EF9-4CAC-A759-4CE698CABC17}"/>
              </a:ext>
            </a:extLst>
          </p:cNvPr>
          <p:cNvCxnSpPr>
            <a:cxnSpLocks/>
          </p:cNvCxnSpPr>
          <p:nvPr/>
        </p:nvCxnSpPr>
        <p:spPr>
          <a:xfrm flipH="1">
            <a:off x="4083786" y="3987508"/>
            <a:ext cx="22467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5EDB6A5-8ABB-4F90-9D56-29241CC49603}"/>
              </a:ext>
            </a:extLst>
          </p:cNvPr>
          <p:cNvSpPr txBox="1"/>
          <p:nvPr/>
        </p:nvSpPr>
        <p:spPr>
          <a:xfrm>
            <a:off x="4686657" y="3555939"/>
            <a:ext cx="1723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04 CODE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3E73BDD-A7D4-4DE9-9D4F-D35183F9DCDF}"/>
              </a:ext>
            </a:extLst>
          </p:cNvPr>
          <p:cNvCxnSpPr>
            <a:cxnSpLocks/>
          </p:cNvCxnSpPr>
          <p:nvPr/>
        </p:nvCxnSpPr>
        <p:spPr>
          <a:xfrm>
            <a:off x="4000516" y="4782306"/>
            <a:ext cx="55299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9096C71-515C-4103-86F3-BA6E0D319A23}"/>
              </a:ext>
            </a:extLst>
          </p:cNvPr>
          <p:cNvSpPr txBox="1"/>
          <p:nvPr/>
        </p:nvSpPr>
        <p:spPr>
          <a:xfrm>
            <a:off x="5193159" y="4894781"/>
            <a:ext cx="4050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05 DOCUMENT RETREIVAL REQUEST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506EDE8-5A40-4398-878C-76C890D118FE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10483757" y="5326126"/>
            <a:ext cx="1" cy="490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1F1888-D461-4613-B5D8-37FC0710557F}"/>
              </a:ext>
            </a:extLst>
          </p:cNvPr>
          <p:cNvCxnSpPr>
            <a:cxnSpLocks/>
          </p:cNvCxnSpPr>
          <p:nvPr/>
        </p:nvCxnSpPr>
        <p:spPr>
          <a:xfrm flipH="1">
            <a:off x="3346510" y="5835191"/>
            <a:ext cx="71372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5BFA461-C6CA-4E4D-A48D-6216AFE811B0}"/>
              </a:ext>
            </a:extLst>
          </p:cNvPr>
          <p:cNvCxnSpPr>
            <a:cxnSpLocks/>
          </p:cNvCxnSpPr>
          <p:nvPr/>
        </p:nvCxnSpPr>
        <p:spPr>
          <a:xfrm flipV="1">
            <a:off x="3337080" y="5306933"/>
            <a:ext cx="0" cy="490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2AEB784-2FBD-46CC-A737-944A1CA784E5}"/>
              </a:ext>
            </a:extLst>
          </p:cNvPr>
          <p:cNvSpPr txBox="1"/>
          <p:nvPr/>
        </p:nvSpPr>
        <p:spPr>
          <a:xfrm>
            <a:off x="5548354" y="5808218"/>
            <a:ext cx="4050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06 REQUESTED DOCUMENTS</a:t>
            </a:r>
          </a:p>
        </p:txBody>
      </p:sp>
    </p:spTree>
    <p:extLst>
      <p:ext uri="{BB962C8B-B14F-4D97-AF65-F5344CB8AC3E}">
        <p14:creationId xmlns:p14="http://schemas.microsoft.com/office/powerpoint/2010/main" val="1710098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F70CC-71E6-4859-A4C1-6C764040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 App – Trojan Vault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8E5CA5-7794-4E90-9D2D-B58DE84548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" t="524" r="-319" b="4852"/>
          <a:stretch/>
        </p:blipFill>
        <p:spPr>
          <a:xfrm>
            <a:off x="314323" y="1713904"/>
            <a:ext cx="11125201" cy="481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02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B134A-C06D-444A-A5A2-333EC5037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 App – Trojan Vault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4BFB0-CDDD-477E-BC0C-3DD8F10FE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CEFDF7-E458-49FB-BD1F-84F382A698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18" b="5372"/>
          <a:stretch/>
        </p:blipFill>
        <p:spPr>
          <a:xfrm>
            <a:off x="572609" y="1589103"/>
            <a:ext cx="11046781" cy="519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54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72108A5-CE2C-4966-B863-66581E6E4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DF22E0-9870-4CBF-AA3A-D710A9D8D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48DA73-B56C-4BAB-9988-C048297EF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F50F8D-D1E2-4016-90E4-3B3FFBC91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Cosmos DB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10320DB9-E4C4-4FBD-8C81-9D8995F7DB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1579" y="2068620"/>
            <a:ext cx="9291215" cy="334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78461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141</Words>
  <Application>Microsoft Office PowerPoint</Application>
  <PresentationFormat>Widescreen</PresentationFormat>
  <Paragraphs>41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Rockwell</vt:lpstr>
      <vt:lpstr>Gallery</vt:lpstr>
      <vt:lpstr>Trojan vault </vt:lpstr>
      <vt:lpstr>As a customer… </vt:lpstr>
      <vt:lpstr>Use case  </vt:lpstr>
      <vt:lpstr>High level solution </vt:lpstr>
      <vt:lpstr>UPLOAD VALIDATION PROCESS FLOW</vt:lpstr>
      <vt:lpstr>IDENTIFICATION PROCESS FLOW</vt:lpstr>
      <vt:lpstr>Web App – Trojan Vault </vt:lpstr>
      <vt:lpstr>Web App – Trojan Vault </vt:lpstr>
      <vt:lpstr>Cosmos DB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Trojan</dc:title>
  <dc:creator>Jaimie-Leigh Firth</dc:creator>
  <cp:lastModifiedBy>Jaimie-Leigh Firth</cp:lastModifiedBy>
  <cp:revision>4</cp:revision>
  <dcterms:created xsi:type="dcterms:W3CDTF">2019-07-10T12:20:26Z</dcterms:created>
  <dcterms:modified xsi:type="dcterms:W3CDTF">2019-07-10T14:42:28Z</dcterms:modified>
</cp:coreProperties>
</file>